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21D9B-525C-45BA-8AC0-54B96DEDD0D8}" v="146" dt="2024-07-19T23:39:02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Kihara" userId="79f775df21f1d625" providerId="Windows Live" clId="Web-{A421ED96-596F-4796-9F9A-5B2BCA0E892A}"/>
    <pc:docChg chg="addSld delSld modSld">
      <pc:chgData name="Irene Kihara" userId="79f775df21f1d625" providerId="Windows Live" clId="Web-{A421ED96-596F-4796-9F9A-5B2BCA0E892A}" dt="2024-07-09T23:37:49.751" v="21" actId="20577"/>
      <pc:docMkLst>
        <pc:docMk/>
      </pc:docMkLst>
      <pc:sldChg chg="addSp modSp mod setBg">
        <pc:chgData name="Irene Kihara" userId="79f775df21f1d625" providerId="Windows Live" clId="Web-{A421ED96-596F-4796-9F9A-5B2BCA0E892A}" dt="2024-07-09T23:35:16.376" v="14" actId="1076"/>
        <pc:sldMkLst>
          <pc:docMk/>
          <pc:sldMk cId="625667235" sldId="257"/>
        </pc:sldMkLst>
        <pc:spChg chg="mod">
          <ac:chgData name="Irene Kihara" userId="79f775df21f1d625" providerId="Windows Live" clId="Web-{A421ED96-596F-4796-9F9A-5B2BCA0E892A}" dt="2024-07-09T23:34:56.485" v="10" actId="20577"/>
          <ac:spMkLst>
            <pc:docMk/>
            <pc:sldMk cId="625667235" sldId="257"/>
            <ac:spMk id="2" creationId="{2D098AE1-D093-BB8E-AFA8-FCB1BBC26469}"/>
          </ac:spMkLst>
        </pc:spChg>
        <pc:spChg chg="mod">
          <ac:chgData name="Irene Kihara" userId="79f775df21f1d625" providerId="Windows Live" clId="Web-{A421ED96-596F-4796-9F9A-5B2BCA0E892A}" dt="2024-07-09T23:35:04.079" v="11" actId="20577"/>
          <ac:spMkLst>
            <pc:docMk/>
            <pc:sldMk cId="625667235" sldId="257"/>
            <ac:spMk id="3" creationId="{32B7A558-2859-5CE8-5668-26B396C356E9}"/>
          </ac:spMkLst>
        </pc:spChg>
        <pc:picChg chg="add mod">
          <ac:chgData name="Irene Kihara" userId="79f775df21f1d625" providerId="Windows Live" clId="Web-{A421ED96-596F-4796-9F9A-5B2BCA0E892A}" dt="2024-07-09T23:35:16.376" v="14" actId="1076"/>
          <ac:picMkLst>
            <pc:docMk/>
            <pc:sldMk cId="625667235" sldId="257"/>
            <ac:picMk id="4" creationId="{314263E0-D4E9-5C44-78A6-8944CAF9AA07}"/>
          </ac:picMkLst>
        </pc:picChg>
      </pc:sldChg>
      <pc:sldChg chg="new del">
        <pc:chgData name="Irene Kihara" userId="79f775df21f1d625" providerId="Windows Live" clId="Web-{A421ED96-596F-4796-9F9A-5B2BCA0E892A}" dt="2024-07-09T23:35:50.704" v="16"/>
        <pc:sldMkLst>
          <pc:docMk/>
          <pc:sldMk cId="1656750435" sldId="258"/>
        </pc:sldMkLst>
      </pc:sldChg>
      <pc:sldChg chg="new del">
        <pc:chgData name="Irene Kihara" userId="79f775df21f1d625" providerId="Windows Live" clId="Web-{A421ED96-596F-4796-9F9A-5B2BCA0E892A}" dt="2024-07-09T23:36:16.079" v="19"/>
        <pc:sldMkLst>
          <pc:docMk/>
          <pc:sldMk cId="2341838676" sldId="258"/>
        </pc:sldMkLst>
      </pc:sldChg>
      <pc:sldChg chg="modSp new">
        <pc:chgData name="Irene Kihara" userId="79f775df21f1d625" providerId="Windows Live" clId="Web-{A421ED96-596F-4796-9F9A-5B2BCA0E892A}" dt="2024-07-09T23:37:49.751" v="21" actId="20577"/>
        <pc:sldMkLst>
          <pc:docMk/>
          <pc:sldMk cId="1784664753" sldId="259"/>
        </pc:sldMkLst>
        <pc:spChg chg="mod">
          <ac:chgData name="Irene Kihara" userId="79f775df21f1d625" providerId="Windows Live" clId="Web-{A421ED96-596F-4796-9F9A-5B2BCA0E892A}" dt="2024-07-09T23:37:49.751" v="21" actId="20577"/>
          <ac:spMkLst>
            <pc:docMk/>
            <pc:sldMk cId="1784664753" sldId="259"/>
            <ac:spMk id="2" creationId="{C916E553-5A98-52A5-99AB-97E0F37DD583}"/>
          </ac:spMkLst>
        </pc:spChg>
      </pc:sldChg>
    </pc:docChg>
  </pc:docChgLst>
  <pc:docChgLst>
    <pc:chgData name="Irene Kihara" userId="79f775df21f1d625" providerId="Windows Live" clId="Web-{8D96BCCB-A27D-4779-A0C4-598E2035BDDE}"/>
    <pc:docChg chg="addSld delSld modSld">
      <pc:chgData name="Irene Kihara" userId="79f775df21f1d625" providerId="Windows Live" clId="Web-{8D96BCCB-A27D-4779-A0C4-598E2035BDDE}" dt="2024-07-15T00:29:19.043" v="1034" actId="20577"/>
      <pc:docMkLst>
        <pc:docMk/>
      </pc:docMkLst>
      <pc:sldChg chg="modSp">
        <pc:chgData name="Irene Kihara" userId="79f775df21f1d625" providerId="Windows Live" clId="Web-{8D96BCCB-A27D-4779-A0C4-598E2035BDDE}" dt="2024-07-15T00:18:11.297" v="996" actId="20577"/>
        <pc:sldMkLst>
          <pc:docMk/>
          <pc:sldMk cId="625667235" sldId="257"/>
        </pc:sldMkLst>
        <pc:spChg chg="mod">
          <ac:chgData name="Irene Kihara" userId="79f775df21f1d625" providerId="Windows Live" clId="Web-{8D96BCCB-A27D-4779-A0C4-598E2035BDDE}" dt="2024-07-15T00:18:11.297" v="996" actId="20577"/>
          <ac:spMkLst>
            <pc:docMk/>
            <pc:sldMk cId="625667235" sldId="257"/>
            <ac:spMk id="3" creationId="{32B7A558-2859-5CE8-5668-26B396C356E9}"/>
          </ac:spMkLst>
        </pc:spChg>
      </pc:sldChg>
      <pc:sldChg chg="addSp delSp modSp mod setBg modClrScheme chgLayout">
        <pc:chgData name="Irene Kihara" userId="79f775df21f1d625" providerId="Windows Live" clId="Web-{8D96BCCB-A27D-4779-A0C4-598E2035BDDE}" dt="2024-07-15T00:16:55.352" v="987" actId="14100"/>
        <pc:sldMkLst>
          <pc:docMk/>
          <pc:sldMk cId="1784664753" sldId="259"/>
        </pc:sldMkLst>
        <pc:spChg chg="mod ord">
          <ac:chgData name="Irene Kihara" userId="79f775df21f1d625" providerId="Windows Live" clId="Web-{8D96BCCB-A27D-4779-A0C4-598E2035BDDE}" dt="2024-07-14T15:27:59.875" v="389" actId="20577"/>
          <ac:spMkLst>
            <pc:docMk/>
            <pc:sldMk cId="1784664753" sldId="259"/>
            <ac:spMk id="2" creationId="{C916E553-5A98-52A5-99AB-97E0F37DD583}"/>
          </ac:spMkLst>
        </pc:spChg>
        <pc:spChg chg="del mod ord">
          <ac:chgData name="Irene Kihara" userId="79f775df21f1d625" providerId="Windows Live" clId="Web-{8D96BCCB-A27D-4779-A0C4-598E2035BDDE}" dt="2024-07-14T15:10:54.238" v="337"/>
          <ac:spMkLst>
            <pc:docMk/>
            <pc:sldMk cId="1784664753" sldId="259"/>
            <ac:spMk id="3" creationId="{7203227D-F268-FCB4-9600-B441E20AC3A7}"/>
          </ac:spMkLst>
        </pc:spChg>
        <pc:spChg chg="del mod ord">
          <ac:chgData name="Irene Kihara" userId="79f775df21f1d625" providerId="Windows Live" clId="Web-{8D96BCCB-A27D-4779-A0C4-598E2035BDDE}" dt="2024-07-14T14:47:39.718" v="39"/>
          <ac:spMkLst>
            <pc:docMk/>
            <pc:sldMk cId="1784664753" sldId="259"/>
            <ac:spMk id="4" creationId="{61102015-8E2D-E400-FCD3-B8F01116B4CE}"/>
          </ac:spMkLst>
        </pc:spChg>
        <pc:spChg chg="add mod ord">
          <ac:chgData name="Irene Kihara" userId="79f775df21f1d625" providerId="Windows Live" clId="Web-{8D96BCCB-A27D-4779-A0C4-598E2035BDDE}" dt="2024-07-15T00:16:55.352" v="987" actId="14100"/>
          <ac:spMkLst>
            <pc:docMk/>
            <pc:sldMk cId="1784664753" sldId="259"/>
            <ac:spMk id="5" creationId="{355514CF-0368-590F-F928-8748B9353217}"/>
          </ac:spMkLst>
        </pc:spChg>
        <pc:spChg chg="add del mod">
          <ac:chgData name="Irene Kihara" userId="79f775df21f1d625" providerId="Windows Live" clId="Web-{8D96BCCB-A27D-4779-A0C4-598E2035BDDE}" dt="2024-07-14T15:10:58.034" v="338"/>
          <ac:spMkLst>
            <pc:docMk/>
            <pc:sldMk cId="1784664753" sldId="259"/>
            <ac:spMk id="7" creationId="{2241075B-CFA8-7608-0E02-D8184F4FF701}"/>
          </ac:spMkLst>
        </pc:spChg>
        <pc:picChg chg="add mod ord">
          <ac:chgData name="Irene Kihara" userId="79f775df21f1d625" providerId="Windows Live" clId="Web-{8D96BCCB-A27D-4779-A0C4-598E2035BDDE}" dt="2024-07-14T15:24:52.389" v="378" actId="14100"/>
          <ac:picMkLst>
            <pc:docMk/>
            <pc:sldMk cId="1784664753" sldId="259"/>
            <ac:picMk id="8" creationId="{72735778-9E43-5854-355C-A9D2D6CB9CFC}"/>
          </ac:picMkLst>
        </pc:picChg>
        <pc:picChg chg="add mod ord">
          <ac:chgData name="Irene Kihara" userId="79f775df21f1d625" providerId="Windows Live" clId="Web-{8D96BCCB-A27D-4779-A0C4-598E2035BDDE}" dt="2024-07-14T15:24:23.827" v="375"/>
          <ac:picMkLst>
            <pc:docMk/>
            <pc:sldMk cId="1784664753" sldId="259"/>
            <ac:picMk id="9" creationId="{B364F310-3BC9-06F2-1E7A-0C59482957D1}"/>
          </ac:picMkLst>
        </pc:picChg>
        <pc:picChg chg="add del mod">
          <ac:chgData name="Irene Kihara" userId="79f775df21f1d625" providerId="Windows Live" clId="Web-{8D96BCCB-A27D-4779-A0C4-598E2035BDDE}" dt="2024-07-14T15:23:52.780" v="372"/>
          <ac:picMkLst>
            <pc:docMk/>
            <pc:sldMk cId="1784664753" sldId="259"/>
            <ac:picMk id="10" creationId="{F9F9D126-32BB-C928-ABE1-110C1136DE4C}"/>
          </ac:picMkLst>
        </pc:picChg>
        <pc:picChg chg="add mod">
          <ac:chgData name="Irene Kihara" userId="79f775df21f1d625" providerId="Windows Live" clId="Web-{8D96BCCB-A27D-4779-A0C4-598E2035BDDE}" dt="2024-07-14T15:24:23.827" v="375"/>
          <ac:picMkLst>
            <pc:docMk/>
            <pc:sldMk cId="1784664753" sldId="259"/>
            <ac:picMk id="11" creationId="{DA185B73-4E7C-C562-EBC0-92AB2296C800}"/>
          </ac:picMkLst>
        </pc:picChg>
        <pc:picChg chg="add del mod">
          <ac:chgData name="Irene Kihara" userId="79f775df21f1d625" providerId="Windows Live" clId="Web-{8D96BCCB-A27D-4779-A0C4-598E2035BDDE}" dt="2024-07-14T15:26:05.671" v="385"/>
          <ac:picMkLst>
            <pc:docMk/>
            <pc:sldMk cId="1784664753" sldId="259"/>
            <ac:picMk id="12" creationId="{DF42DA72-3929-9D77-8A23-D04CC3A6B64F}"/>
          </ac:picMkLst>
        </pc:picChg>
        <pc:cxnChg chg="add">
          <ac:chgData name="Irene Kihara" userId="79f775df21f1d625" providerId="Windows Live" clId="Web-{8D96BCCB-A27D-4779-A0C4-598E2035BDDE}" dt="2024-07-14T15:24:23.827" v="375"/>
          <ac:cxnSpMkLst>
            <pc:docMk/>
            <pc:sldMk cId="1784664753" sldId="259"/>
            <ac:cxnSpMk id="16" creationId="{1503BFE4-729B-D9D0-C17B-501E6AF1127A}"/>
          </ac:cxnSpMkLst>
        </pc:cxnChg>
      </pc:sldChg>
      <pc:sldChg chg="new del">
        <pc:chgData name="Irene Kihara" userId="79f775df21f1d625" providerId="Windows Live" clId="Web-{8D96BCCB-A27D-4779-A0C4-598E2035BDDE}" dt="2024-07-14T20:30:28.879" v="412"/>
        <pc:sldMkLst>
          <pc:docMk/>
          <pc:sldMk cId="2927342407" sldId="260"/>
        </pc:sldMkLst>
      </pc:sldChg>
      <pc:sldChg chg="addSp delSp modSp new mod setBg">
        <pc:chgData name="Irene Kihara" userId="79f775df21f1d625" providerId="Windows Live" clId="Web-{8D96BCCB-A27D-4779-A0C4-598E2035BDDE}" dt="2024-07-15T00:29:19.043" v="1034" actId="20577"/>
        <pc:sldMkLst>
          <pc:docMk/>
          <pc:sldMk cId="1552658744" sldId="261"/>
        </pc:sldMkLst>
        <pc:spChg chg="mod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" creationId="{1C270A4D-AD1B-40B6-5060-326F27A3D7A8}"/>
          </ac:spMkLst>
        </pc:spChg>
        <pc:spChg chg="add del mod">
          <ac:chgData name="Irene Kihara" userId="79f775df21f1d625" providerId="Windows Live" clId="Web-{8D96BCCB-A27D-4779-A0C4-598E2035BDDE}" dt="2024-07-15T00:23:54.211" v="1008"/>
          <ac:spMkLst>
            <pc:docMk/>
            <pc:sldMk cId="1552658744" sldId="261"/>
            <ac:spMk id="3" creationId="{D7F1DD83-B9A9-4235-9CAB-387C5E1EC780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8" creationId="{09588DA8-065E-4F6F-8EFD-43104AB2E0CF}"/>
          </ac:spMkLst>
        </pc:spChg>
        <pc:spChg chg="add del">
          <ac:chgData name="Irene Kihara" userId="79f775df21f1d625" providerId="Windows Live" clId="Web-{8D96BCCB-A27D-4779-A0C4-598E2035BDDE}" dt="2024-07-15T00:23:54.211" v="1007"/>
          <ac:spMkLst>
            <pc:docMk/>
            <pc:sldMk cId="1552658744" sldId="261"/>
            <ac:spMk id="9" creationId="{BACC6370-2D7E-4714-9D71-7542949D7D5D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10" creationId="{C4285719-470E-454C-AF62-8323075F1F5B}"/>
          </ac:spMkLst>
        </pc:spChg>
        <pc:spChg chg="add del">
          <ac:chgData name="Irene Kihara" userId="79f775df21f1d625" providerId="Windows Live" clId="Web-{8D96BCCB-A27D-4779-A0C4-598E2035BDDE}" dt="2024-07-15T00:23:54.211" v="1007"/>
          <ac:spMkLst>
            <pc:docMk/>
            <pc:sldMk cId="1552658744" sldId="261"/>
            <ac:spMk id="11" creationId="{F68B3F68-107C-434F-AA38-110D5EA91B85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12" creationId="{CD9FE4EF-C4D8-49A0-B2FF-81D8DB7D8A24}"/>
          </ac:spMkLst>
        </pc:spChg>
        <pc:spChg chg="add del">
          <ac:chgData name="Irene Kihara" userId="79f775df21f1d625" providerId="Windows Live" clId="Web-{8D96BCCB-A27D-4779-A0C4-598E2035BDDE}" dt="2024-07-15T00:23:54.211" v="1007"/>
          <ac:spMkLst>
            <pc:docMk/>
            <pc:sldMk cId="1552658744" sldId="261"/>
            <ac:spMk id="13" creationId="{AAD0DBB9-1A4B-4391-81D4-CB19F9AB918A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14" creationId="{4300840D-0A0B-4512-BACA-B439D5B9C57C}"/>
          </ac:spMkLst>
        </pc:spChg>
        <pc:spChg chg="add del">
          <ac:chgData name="Irene Kihara" userId="79f775df21f1d625" providerId="Windows Live" clId="Web-{8D96BCCB-A27D-4779-A0C4-598E2035BDDE}" dt="2024-07-15T00:23:54.211" v="1007"/>
          <ac:spMkLst>
            <pc:docMk/>
            <pc:sldMk cId="1552658744" sldId="261"/>
            <ac:spMk id="15" creationId="{063BBA22-50EA-4C4D-BE05-F1CE4E63AA56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16" creationId="{D2B78728-A580-49A7-84F9-6EF6F583ADE0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18" creationId="{38FAA1A1-D861-433F-88FA-1E9D6FD31D11}"/>
          </ac:spMkLst>
        </pc:spChg>
        <pc:spChg chg="add del">
          <ac:chgData name="Irene Kihara" userId="79f775df21f1d625" providerId="Windows Live" clId="Web-{8D96BCCB-A27D-4779-A0C4-598E2035BDDE}" dt="2024-07-15T00:23:46.102" v="1005"/>
          <ac:spMkLst>
            <pc:docMk/>
            <pc:sldMk cId="1552658744" sldId="261"/>
            <ac:spMk id="20" creationId="{8D71EDA1-87BF-4D5D-AB79-F346FD19278A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4" creationId="{09588DA8-065E-4F6F-8EFD-43104AB2E0CF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5" creationId="{C4285719-470E-454C-AF62-8323075F1F5B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6" creationId="{CD9FE4EF-C4D8-49A0-B2FF-81D8DB7D8A24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7" creationId="{4300840D-0A0B-4512-BACA-B439D5B9C57C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8" creationId="{D2B78728-A580-49A7-84F9-6EF6F583ADE0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29" creationId="{38FAA1A1-D861-433F-88FA-1E9D6FD31D11}"/>
          </ac:spMkLst>
        </pc:spChg>
        <pc:spChg chg="add del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30" creationId="{8D71EDA1-87BF-4D5D-AB79-F346FD19278A}"/>
          </ac:spMkLst>
        </pc:spChg>
        <pc:spChg chg="add mod">
          <ac:chgData name="Irene Kihara" userId="79f775df21f1d625" providerId="Windows Live" clId="Web-{8D96BCCB-A27D-4779-A0C4-598E2035BDDE}" dt="2024-07-15T00:29:19.043" v="1034" actId="20577"/>
          <ac:spMkLst>
            <pc:docMk/>
            <pc:sldMk cId="1552658744" sldId="261"/>
            <ac:spMk id="31" creationId="{D7F1DD83-B9A9-4235-9CAB-387C5E1EC780}"/>
          </ac:spMkLst>
        </pc:spChg>
        <pc:spChg chg="add del">
          <ac:chgData name="Irene Kihara" userId="79f775df21f1d625" providerId="Windows Live" clId="Web-{8D96BCCB-A27D-4779-A0C4-598E2035BDDE}" dt="2024-07-15T00:27:06.838" v="1020"/>
          <ac:spMkLst>
            <pc:docMk/>
            <pc:sldMk cId="1552658744" sldId="261"/>
            <ac:spMk id="38" creationId="{5EF17487-C386-4F99-B5EB-4FD3DF4236B2}"/>
          </ac:spMkLst>
        </pc:spChg>
        <pc:spChg chg="add del">
          <ac:chgData name="Irene Kihara" userId="79f775df21f1d625" providerId="Windows Live" clId="Web-{8D96BCCB-A27D-4779-A0C4-598E2035BDDE}" dt="2024-07-15T00:27:06.838" v="1020"/>
          <ac:spMkLst>
            <pc:docMk/>
            <pc:sldMk cId="1552658744" sldId="261"/>
            <ac:spMk id="40" creationId="{A0DE92DF-4769-4DE9-93FD-EE31271850CA}"/>
          </ac:spMkLst>
        </pc:spChg>
        <pc:spChg chg="add del">
          <ac:chgData name="Irene Kihara" userId="79f775df21f1d625" providerId="Windows Live" clId="Web-{8D96BCCB-A27D-4779-A0C4-598E2035BDDE}" dt="2024-07-15T00:27:11.760" v="1022"/>
          <ac:spMkLst>
            <pc:docMk/>
            <pc:sldMk cId="1552658744" sldId="261"/>
            <ac:spMk id="43" creationId="{AAAE94E3-A7DB-4868-B1E3-E49703488BBC}"/>
          </ac:spMkLst>
        </pc:spChg>
        <pc:spChg chg="add del">
          <ac:chgData name="Irene Kihara" userId="79f775df21f1d625" providerId="Windows Live" clId="Web-{8D96BCCB-A27D-4779-A0C4-598E2035BDDE}" dt="2024-07-15T00:27:11.760" v="1022"/>
          <ac:spMkLst>
            <pc:docMk/>
            <pc:sldMk cId="1552658744" sldId="261"/>
            <ac:spMk id="44" creationId="{3873B707-463F-40B0-8227-E8CC6C67EB25}"/>
          </ac:spMkLst>
        </pc:spChg>
        <pc:spChg chg="add del">
          <ac:chgData name="Irene Kihara" userId="79f775df21f1d625" providerId="Windows Live" clId="Web-{8D96BCCB-A27D-4779-A0C4-598E2035BDDE}" dt="2024-07-15T00:27:11.760" v="1022"/>
          <ac:spMkLst>
            <pc:docMk/>
            <pc:sldMk cId="1552658744" sldId="261"/>
            <ac:spMk id="46" creationId="{C13237C8-E62C-4F0D-A318-BD6FB6C2D138}"/>
          </ac:spMkLst>
        </pc:spChg>
        <pc:spChg chg="add del">
          <ac:chgData name="Irene Kihara" userId="79f775df21f1d625" providerId="Windows Live" clId="Web-{8D96BCCB-A27D-4779-A0C4-598E2035BDDE}" dt="2024-07-15T00:27:11.760" v="1022"/>
          <ac:spMkLst>
            <pc:docMk/>
            <pc:sldMk cId="1552658744" sldId="261"/>
            <ac:spMk id="48" creationId="{19C9EAEA-39D0-4B0E-A0EB-51E7B26740B1}"/>
          </ac:spMkLst>
        </pc:spChg>
        <pc:spChg chg="add del">
          <ac:chgData name="Irene Kihara" userId="79f775df21f1d625" providerId="Windows Live" clId="Web-{8D96BCCB-A27D-4779-A0C4-598E2035BDDE}" dt="2024-07-15T00:27:11.760" v="1022"/>
          <ac:spMkLst>
            <pc:docMk/>
            <pc:sldMk cId="1552658744" sldId="261"/>
            <ac:spMk id="50" creationId="{8CB5D2D7-DF65-4E86-BFBA-FFB9B5ACEB64}"/>
          </ac:spMkLst>
        </pc:spChg>
        <pc:spChg chg="add del">
          <ac:chgData name="Irene Kihara" userId="79f775df21f1d625" providerId="Windows Live" clId="Web-{8D96BCCB-A27D-4779-A0C4-598E2035BDDE}" dt="2024-07-15T00:27:18.214" v="1024"/>
          <ac:spMkLst>
            <pc:docMk/>
            <pc:sldMk cId="1552658744" sldId="261"/>
            <ac:spMk id="54" creationId="{5A0118C5-4F8D-4CF4-BADD-53FEACC6C42A}"/>
          </ac:spMkLst>
        </pc:spChg>
        <pc:spChg chg="add del">
          <ac:chgData name="Irene Kihara" userId="79f775df21f1d625" providerId="Windows Live" clId="Web-{8D96BCCB-A27D-4779-A0C4-598E2035BDDE}" dt="2024-07-15T00:27:18.214" v="1024"/>
          <ac:spMkLst>
            <pc:docMk/>
            <pc:sldMk cId="1552658744" sldId="261"/>
            <ac:spMk id="55" creationId="{C4C270DE-0BEB-4372-B440-7EADA6FAFA55}"/>
          </ac:spMkLst>
        </pc:spChg>
        <pc:spChg chg="add del">
          <ac:chgData name="Irene Kihara" userId="79f775df21f1d625" providerId="Windows Live" clId="Web-{8D96BCCB-A27D-4779-A0C4-598E2035BDDE}" dt="2024-07-15T00:27:18.214" v="1024"/>
          <ac:spMkLst>
            <pc:docMk/>
            <pc:sldMk cId="1552658744" sldId="261"/>
            <ac:spMk id="57" creationId="{757ACA0C-8702-4043-8D4D-582EAEDF1CF8}"/>
          </ac:spMkLst>
        </pc:spChg>
        <pc:spChg chg="add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65" creationId="{352BEC0E-22F8-46D0-9632-375DB541B06C}"/>
          </ac:spMkLst>
        </pc:spChg>
        <pc:spChg chg="add">
          <ac:chgData name="Irene Kihara" userId="79f775df21f1d625" providerId="Windows Live" clId="Web-{8D96BCCB-A27D-4779-A0C4-598E2035BDDE}" dt="2024-07-15T00:27:18.229" v="1025"/>
          <ac:spMkLst>
            <pc:docMk/>
            <pc:sldMk cId="1552658744" sldId="261"/>
            <ac:spMk id="66" creationId="{3FCFB1DE-0B7E-48CC-BA90-B2AB0889F9D6}"/>
          </ac:spMkLst>
        </pc:spChg>
        <pc:grpChg chg="add del">
          <ac:chgData name="Irene Kihara" userId="79f775df21f1d625" providerId="Windows Live" clId="Web-{8D96BCCB-A27D-4779-A0C4-598E2035BDDE}" dt="2024-07-15T00:27:11.760" v="1022"/>
          <ac:grpSpMkLst>
            <pc:docMk/>
            <pc:sldMk cId="1552658744" sldId="261"/>
            <ac:grpSpMk id="45" creationId="{1DE889C7-FAD6-4397-98E2-05D503484459}"/>
          </ac:grpSpMkLst>
        </pc:grpChg>
        <pc:grpChg chg="add del">
          <ac:chgData name="Irene Kihara" userId="79f775df21f1d625" providerId="Windows Live" clId="Web-{8D96BCCB-A27D-4779-A0C4-598E2035BDDE}" dt="2024-07-15T00:27:18.214" v="1024"/>
          <ac:grpSpMkLst>
            <pc:docMk/>
            <pc:sldMk cId="1552658744" sldId="261"/>
            <ac:grpSpMk id="56" creationId="{D92F9A1A-77F4-4E16-958B-64BB489FFEBC}"/>
          </ac:grpSpMkLst>
        </pc:grpChg>
        <pc:graphicFrameChg chg="add del">
          <ac:chgData name="Irene Kihara" userId="79f775df21f1d625" providerId="Windows Live" clId="Web-{8D96BCCB-A27D-4779-A0C4-598E2035BDDE}" dt="2024-07-15T00:23:54.211" v="1007"/>
          <ac:graphicFrameMkLst>
            <pc:docMk/>
            <pc:sldMk cId="1552658744" sldId="261"/>
            <ac:graphicFrameMk id="22" creationId="{BC66CA5D-6A61-679B-84CE-11BC90F9F3CE}"/>
          </ac:graphicFrameMkLst>
        </pc:graphicFrameChg>
        <pc:picChg chg="add del mod">
          <ac:chgData name="Irene Kihara" userId="79f775df21f1d625" providerId="Windows Live" clId="Web-{8D96BCCB-A27D-4779-A0C4-598E2035BDDE}" dt="2024-07-15T00:19:25.423" v="999"/>
          <ac:picMkLst>
            <pc:docMk/>
            <pc:sldMk cId="1552658744" sldId="261"/>
            <ac:picMk id="4" creationId="{8911AA0A-F87E-3BBA-BFD0-6820BB5DA133}"/>
          </ac:picMkLst>
        </pc:picChg>
        <pc:picChg chg="add del mod">
          <ac:chgData name="Irene Kihara" userId="79f775df21f1d625" providerId="Windows Live" clId="Web-{8D96BCCB-A27D-4779-A0C4-598E2035BDDE}" dt="2024-07-15T00:21:32.253" v="1001"/>
          <ac:picMkLst>
            <pc:docMk/>
            <pc:sldMk cId="1552658744" sldId="261"/>
            <ac:picMk id="5" creationId="{CCC5D9F0-9959-B6B6-D9B7-917EDDEB34AA}"/>
          </ac:picMkLst>
        </pc:picChg>
        <pc:picChg chg="add mod ord">
          <ac:chgData name="Irene Kihara" userId="79f775df21f1d625" providerId="Windows Live" clId="Web-{8D96BCCB-A27D-4779-A0C4-598E2035BDDE}" dt="2024-07-15T00:27:18.229" v="1025"/>
          <ac:picMkLst>
            <pc:docMk/>
            <pc:sldMk cId="1552658744" sldId="261"/>
            <ac:picMk id="32" creationId="{BC9C439A-A8F7-60CB-F234-E8AA183E9B5A}"/>
          </ac:picMkLst>
        </pc:picChg>
        <pc:picChg chg="add mod">
          <ac:chgData name="Irene Kihara" userId="79f775df21f1d625" providerId="Windows Live" clId="Web-{8D96BCCB-A27D-4779-A0C4-598E2035BDDE}" dt="2024-07-15T00:27:18.229" v="1025"/>
          <ac:picMkLst>
            <pc:docMk/>
            <pc:sldMk cId="1552658744" sldId="261"/>
            <ac:picMk id="33" creationId="{BD2AEC75-8F6C-31D0-B4AC-756D542B473E}"/>
          </ac:picMkLst>
        </pc:picChg>
      </pc:sldChg>
    </pc:docChg>
  </pc:docChgLst>
  <pc:docChgLst>
    <pc:chgData name="Irene Kihara" userId="79f775df21f1d625" providerId="Windows Live" clId="Web-{7A791EAE-4172-4A04-961C-2931212E6EED}"/>
    <pc:docChg chg="addSld modSld">
      <pc:chgData name="Irene Kihara" userId="79f775df21f1d625" providerId="Windows Live" clId="Web-{7A791EAE-4172-4A04-961C-2931212E6EED}" dt="2024-07-15T22:36:36.932" v="62"/>
      <pc:docMkLst>
        <pc:docMk/>
      </pc:docMkLst>
      <pc:sldChg chg="modTransition addAnim delAnim modAnim">
        <pc:chgData name="Irene Kihara" userId="79f775df21f1d625" providerId="Windows Live" clId="Web-{7A791EAE-4172-4A04-961C-2931212E6EED}" dt="2024-07-15T22:34:27.213" v="58"/>
        <pc:sldMkLst>
          <pc:docMk/>
          <pc:sldMk cId="109857222" sldId="256"/>
        </pc:sldMkLst>
      </pc:sldChg>
      <pc:sldChg chg="modTransition addAnim delAnim modAnim">
        <pc:chgData name="Irene Kihara" userId="79f775df21f1d625" providerId="Windows Live" clId="Web-{7A791EAE-4172-4A04-961C-2931212E6EED}" dt="2024-07-15T22:34:03.978" v="52"/>
        <pc:sldMkLst>
          <pc:docMk/>
          <pc:sldMk cId="625667235" sldId="257"/>
        </pc:sldMkLst>
      </pc:sldChg>
      <pc:sldChg chg="modTransition addAnim delAnim">
        <pc:chgData name="Irene Kihara" userId="79f775df21f1d625" providerId="Windows Live" clId="Web-{7A791EAE-4172-4A04-961C-2931212E6EED}" dt="2024-07-15T22:35:50.370" v="60"/>
        <pc:sldMkLst>
          <pc:docMk/>
          <pc:sldMk cId="1784664753" sldId="259"/>
        </pc:sldMkLst>
      </pc:sldChg>
      <pc:sldChg chg="modTransition addAnim delAnim">
        <pc:chgData name="Irene Kihara" userId="79f775df21f1d625" providerId="Windows Live" clId="Web-{7A791EAE-4172-4A04-961C-2931212E6EED}" dt="2024-07-15T22:36:36.932" v="62"/>
        <pc:sldMkLst>
          <pc:docMk/>
          <pc:sldMk cId="1552658744" sldId="261"/>
        </pc:sldMkLst>
      </pc:sldChg>
      <pc:sldChg chg="addSp delSp modSp new mod modTransition setBg modClrScheme addAnim setClrOvrMap chgLayout">
        <pc:chgData name="Irene Kihara" userId="79f775df21f1d625" providerId="Windows Live" clId="Web-{7A791EAE-4172-4A04-961C-2931212E6EED}" dt="2024-07-15T22:31:05.196" v="50"/>
        <pc:sldMkLst>
          <pc:docMk/>
          <pc:sldMk cId="2527177418" sldId="262"/>
        </pc:sldMkLst>
        <pc:spChg chg="mod ord">
          <ac:chgData name="Irene Kihara" userId="79f775df21f1d625" providerId="Windows Live" clId="Web-{7A791EAE-4172-4A04-961C-2931212E6EED}" dt="2024-07-15T17:09:13.190" v="19"/>
          <ac:spMkLst>
            <pc:docMk/>
            <pc:sldMk cId="2527177418" sldId="262"/>
            <ac:spMk id="2" creationId="{669A1937-8CA7-70C4-11CC-BE784FE85D41}"/>
          </ac:spMkLst>
        </pc:spChg>
        <pc:spChg chg="del">
          <ac:chgData name="Irene Kihara" userId="79f775df21f1d625" providerId="Windows Live" clId="Web-{7A791EAE-4172-4A04-961C-2931212E6EED}" dt="2024-07-15T17:07:32.628" v="1"/>
          <ac:spMkLst>
            <pc:docMk/>
            <pc:sldMk cId="2527177418" sldId="262"/>
            <ac:spMk id="3" creationId="{A1EBE99C-F65E-B6F3-22B8-9611514E584F}"/>
          </ac:spMkLst>
        </pc:spChg>
        <pc:spChg chg="add del">
          <ac:chgData name="Irene Kihara" userId="79f775df21f1d625" providerId="Windows Live" clId="Web-{7A791EAE-4172-4A04-961C-2931212E6EED}" dt="2024-07-15T17:09:13.190" v="19"/>
          <ac:spMkLst>
            <pc:docMk/>
            <pc:sldMk cId="2527177418" sldId="262"/>
            <ac:spMk id="9" creationId="{71B2258F-86CA-4D4D-8270-BC05FCDEBFB3}"/>
          </ac:spMkLst>
        </pc:spChg>
        <pc:spChg chg="add del">
          <ac:chgData name="Irene Kihara" userId="79f775df21f1d625" providerId="Windows Live" clId="Web-{7A791EAE-4172-4A04-961C-2931212E6EED}" dt="2024-07-15T17:09:02.925" v="16"/>
          <ac:spMkLst>
            <pc:docMk/>
            <pc:sldMk cId="2527177418" sldId="262"/>
            <ac:spMk id="14" creationId="{71B2258F-86CA-4D4D-8270-BC05FCDEBFB3}"/>
          </ac:spMkLst>
        </pc:spChg>
        <pc:spChg chg="add del">
          <ac:chgData name="Irene Kihara" userId="79f775df21f1d625" providerId="Windows Live" clId="Web-{7A791EAE-4172-4A04-961C-2931212E6EED}" dt="2024-07-15T17:09:13.175" v="18"/>
          <ac:spMkLst>
            <pc:docMk/>
            <pc:sldMk cId="2527177418" sldId="262"/>
            <ac:spMk id="16" creationId="{9B37791B-B040-4694-BFDC-8DD132D86E8E}"/>
          </ac:spMkLst>
        </pc:spChg>
        <pc:spChg chg="add del">
          <ac:chgData name="Irene Kihara" userId="79f775df21f1d625" providerId="Windows Live" clId="Web-{7A791EAE-4172-4A04-961C-2931212E6EED}" dt="2024-07-15T17:09:13.175" v="18"/>
          <ac:spMkLst>
            <pc:docMk/>
            <pc:sldMk cId="2527177418" sldId="262"/>
            <ac:spMk id="17" creationId="{9C6777B5-64F4-4200-B099-34168B69FE53}"/>
          </ac:spMkLst>
        </pc:spChg>
        <pc:spChg chg="add">
          <ac:chgData name="Irene Kihara" userId="79f775df21f1d625" providerId="Windows Live" clId="Web-{7A791EAE-4172-4A04-961C-2931212E6EED}" dt="2024-07-15T17:09:13.190" v="19"/>
          <ac:spMkLst>
            <pc:docMk/>
            <pc:sldMk cId="2527177418" sldId="262"/>
            <ac:spMk id="22" creationId="{5A59F003-E00A-43F9-91DC-CC54E3B87466}"/>
          </ac:spMkLst>
        </pc:spChg>
        <pc:spChg chg="add">
          <ac:chgData name="Irene Kihara" userId="79f775df21f1d625" providerId="Windows Live" clId="Web-{7A791EAE-4172-4A04-961C-2931212E6EED}" dt="2024-07-15T17:09:13.190" v="19"/>
          <ac:spMkLst>
            <pc:docMk/>
            <pc:sldMk cId="2527177418" sldId="262"/>
            <ac:spMk id="23" creationId="{D74A4382-E3AD-430A-9A1F-DFA3E0E77A7D}"/>
          </ac:spMkLst>
        </pc:spChg>
        <pc:spChg chg="add mod">
          <ac:chgData name="Irene Kihara" userId="79f775df21f1d625" providerId="Windows Live" clId="Web-{7A791EAE-4172-4A04-961C-2931212E6EED}" dt="2024-07-15T17:09:27.128" v="20"/>
          <ac:spMkLst>
            <pc:docMk/>
            <pc:sldMk cId="2527177418" sldId="262"/>
            <ac:spMk id="24" creationId="{79F40191-0F44-4FD1-82CC-ACB507C14BE6}"/>
          </ac:spMkLst>
        </pc:spChg>
        <pc:grpChg chg="add del">
          <ac:chgData name="Irene Kihara" userId="79f775df21f1d625" providerId="Windows Live" clId="Web-{7A791EAE-4172-4A04-961C-2931212E6EED}" dt="2024-07-15T17:09:13.175" v="18"/>
          <ac:grpSpMkLst>
            <pc:docMk/>
            <pc:sldMk cId="2527177418" sldId="262"/>
            <ac:grpSpMk id="18" creationId="{4252769E-B9F0-4068-A645-5BBEF16E9C28}"/>
          </ac:grpSpMkLst>
        </pc:grpChg>
        <pc:picChg chg="add mod">
          <ac:chgData name="Irene Kihara" userId="79f775df21f1d625" providerId="Windows Live" clId="Web-{7A791EAE-4172-4A04-961C-2931212E6EED}" dt="2024-07-15T17:09:13.190" v="19"/>
          <ac:picMkLst>
            <pc:docMk/>
            <pc:sldMk cId="2527177418" sldId="262"/>
            <ac:picMk id="4" creationId="{B1BC7CCC-6B36-1E94-0454-C01848D3D41D}"/>
          </ac:picMkLst>
        </pc:picChg>
      </pc:sldChg>
    </pc:docChg>
  </pc:docChgLst>
  <pc:docChgLst>
    <pc:chgData name="Irene Kihara" userId="79f775df21f1d625" providerId="Windows Live" clId="Web-{5B08471F-ED73-492B-B133-AB0887BDFBA0}"/>
    <pc:docChg chg="addSld modSld">
      <pc:chgData name="Irene Kihara" userId="79f775df21f1d625" providerId="Windows Live" clId="Web-{5B08471F-ED73-492B-B133-AB0887BDFBA0}" dt="2024-07-08T23:56:56.022" v="373" actId="20577"/>
      <pc:docMkLst>
        <pc:docMk/>
      </pc:docMkLst>
      <pc:sldChg chg="addSp delSp modSp">
        <pc:chgData name="Irene Kihara" userId="79f775df21f1d625" providerId="Windows Live" clId="Web-{5B08471F-ED73-492B-B133-AB0887BDFBA0}" dt="2024-07-08T23:42:17.556" v="94" actId="20577"/>
        <pc:sldMkLst>
          <pc:docMk/>
          <pc:sldMk cId="109857222" sldId="256"/>
        </pc:sldMkLst>
        <pc:spChg chg="del mod">
          <ac:chgData name="Irene Kihara" userId="79f775df21f1d625" providerId="Windows Live" clId="Web-{5B08471F-ED73-492B-B133-AB0887BDFBA0}" dt="2024-07-08T23:37:53.954" v="55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Irene Kihara" userId="79f775df21f1d625" providerId="Windows Live" clId="Web-{5B08471F-ED73-492B-B133-AB0887BDFBA0}" dt="2024-07-08T23:38:07.517" v="59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Irene Kihara" userId="79f775df21f1d625" providerId="Windows Live" clId="Web-{5B08471F-ED73-492B-B133-AB0887BDFBA0}" dt="2024-07-08T23:41:36.711" v="90" actId="1076"/>
          <ac:spMkLst>
            <pc:docMk/>
            <pc:sldMk cId="109857222" sldId="256"/>
            <ac:spMk id="5" creationId="{0EA84171-8E0C-3FB8-D48F-B402C07697F0}"/>
          </ac:spMkLst>
        </pc:spChg>
        <pc:spChg chg="add mod">
          <ac:chgData name="Irene Kihara" userId="79f775df21f1d625" providerId="Windows Live" clId="Web-{5B08471F-ED73-492B-B133-AB0887BDFBA0}" dt="2024-07-08T23:41:02.632" v="84" actId="1076"/>
          <ac:spMkLst>
            <pc:docMk/>
            <pc:sldMk cId="109857222" sldId="256"/>
            <ac:spMk id="6" creationId="{57A30CEF-B293-8826-43B6-A60B837C0A0F}"/>
          </ac:spMkLst>
        </pc:spChg>
        <pc:spChg chg="add del mod">
          <ac:chgData name="Irene Kihara" userId="79f775df21f1d625" providerId="Windows Live" clId="Web-{5B08471F-ED73-492B-B133-AB0887BDFBA0}" dt="2024-07-08T23:37:58.439" v="56"/>
          <ac:spMkLst>
            <pc:docMk/>
            <pc:sldMk cId="109857222" sldId="256"/>
            <ac:spMk id="8" creationId="{2786F6B4-1AC5-3C94-C064-3D2B53D307A8}"/>
          </ac:spMkLst>
        </pc:spChg>
        <pc:spChg chg="add mod">
          <ac:chgData name="Irene Kihara" userId="79f775df21f1d625" providerId="Windows Live" clId="Web-{5B08471F-ED73-492B-B133-AB0887BDFBA0}" dt="2024-07-08T23:42:17.556" v="94" actId="20577"/>
          <ac:spMkLst>
            <pc:docMk/>
            <pc:sldMk cId="109857222" sldId="256"/>
            <ac:spMk id="9" creationId="{4514ED49-04A7-3B06-2EA9-B76570A06526}"/>
          </ac:spMkLst>
        </pc:spChg>
        <pc:spChg chg="add del mod">
          <ac:chgData name="Irene Kihara" userId="79f775df21f1d625" providerId="Windows Live" clId="Web-{5B08471F-ED73-492B-B133-AB0887BDFBA0}" dt="2024-07-08T23:38:11.720" v="60"/>
          <ac:spMkLst>
            <pc:docMk/>
            <pc:sldMk cId="109857222" sldId="256"/>
            <ac:spMk id="11" creationId="{29AC71D9-3E2A-A38C-A09A-F51844B001C2}"/>
          </ac:spMkLst>
        </pc:spChg>
        <pc:picChg chg="add mod">
          <ac:chgData name="Irene Kihara" userId="79f775df21f1d625" providerId="Windows Live" clId="Web-{5B08471F-ED73-492B-B133-AB0887BDFBA0}" dt="2024-07-08T23:39:06.347" v="72" actId="14100"/>
          <ac:picMkLst>
            <pc:docMk/>
            <pc:sldMk cId="109857222" sldId="256"/>
            <ac:picMk id="4" creationId="{81D25A44-B9D0-C1A3-F7AC-DB0B17D8F549}"/>
          </ac:picMkLst>
        </pc:picChg>
      </pc:sldChg>
      <pc:sldChg chg="modSp new">
        <pc:chgData name="Irene Kihara" userId="79f775df21f1d625" providerId="Windows Live" clId="Web-{5B08471F-ED73-492B-B133-AB0887BDFBA0}" dt="2024-07-08T23:56:56.022" v="373" actId="20577"/>
        <pc:sldMkLst>
          <pc:docMk/>
          <pc:sldMk cId="625667235" sldId="257"/>
        </pc:sldMkLst>
        <pc:spChg chg="mod">
          <ac:chgData name="Irene Kihara" userId="79f775df21f1d625" providerId="Windows Live" clId="Web-{5B08471F-ED73-492B-B133-AB0887BDFBA0}" dt="2024-07-08T23:42:54.323" v="98" actId="20577"/>
          <ac:spMkLst>
            <pc:docMk/>
            <pc:sldMk cId="625667235" sldId="257"/>
            <ac:spMk id="2" creationId="{2D098AE1-D093-BB8E-AFA8-FCB1BBC26469}"/>
          </ac:spMkLst>
        </pc:spChg>
        <pc:spChg chg="mod">
          <ac:chgData name="Irene Kihara" userId="79f775df21f1d625" providerId="Windows Live" clId="Web-{5B08471F-ED73-492B-B133-AB0887BDFBA0}" dt="2024-07-08T23:56:56.022" v="373" actId="20577"/>
          <ac:spMkLst>
            <pc:docMk/>
            <pc:sldMk cId="625667235" sldId="257"/>
            <ac:spMk id="3" creationId="{32B7A558-2859-5CE8-5668-26B396C356E9}"/>
          </ac:spMkLst>
        </pc:spChg>
      </pc:sldChg>
    </pc:docChg>
  </pc:docChgLst>
  <pc:docChgLst>
    <pc:chgData name="Irene Kihara" userId="79f775df21f1d625" providerId="Windows Live" clId="Web-{A9121D9B-525C-45BA-8AC0-54B96DEDD0D8}"/>
    <pc:docChg chg="modSld">
      <pc:chgData name="Irene Kihara" userId="79f775df21f1d625" providerId="Windows Live" clId="Web-{A9121D9B-525C-45BA-8AC0-54B96DEDD0D8}" dt="2024-07-19T23:39:02.169" v="149"/>
      <pc:docMkLst>
        <pc:docMk/>
      </pc:docMkLst>
      <pc:sldChg chg="addSp delSp modSp mod setBg delAnim modShow">
        <pc:chgData name="Irene Kihara" userId="79f775df21f1d625" providerId="Windows Live" clId="Web-{A9121D9B-525C-45BA-8AC0-54B96DEDD0D8}" dt="2024-07-19T23:39:02.169" v="149"/>
        <pc:sldMkLst>
          <pc:docMk/>
          <pc:sldMk cId="625667235" sldId="257"/>
        </pc:sldMkLst>
        <pc:spChg chg="mod">
          <ac:chgData name="Irene Kihara" userId="79f775df21f1d625" providerId="Windows Live" clId="Web-{A9121D9B-525C-45BA-8AC0-54B96DEDD0D8}" dt="2024-07-19T19:42:06.618" v="69"/>
          <ac:spMkLst>
            <pc:docMk/>
            <pc:sldMk cId="625667235" sldId="257"/>
            <ac:spMk id="2" creationId="{2D098AE1-D093-BB8E-AFA8-FCB1BBC26469}"/>
          </ac:spMkLst>
        </pc:spChg>
        <pc:spChg chg="mod ord">
          <ac:chgData name="Irene Kihara" userId="79f775df21f1d625" providerId="Windows Live" clId="Web-{A9121D9B-525C-45BA-8AC0-54B96DEDD0D8}" dt="2024-07-19T19:43:20.993" v="91" actId="14100"/>
          <ac:spMkLst>
            <pc:docMk/>
            <pc:sldMk cId="625667235" sldId="257"/>
            <ac:spMk id="3" creationId="{32B7A558-2859-5CE8-5668-26B396C356E9}"/>
          </ac:spMkLst>
        </pc:spChg>
        <pc:spChg chg="add del">
          <ac:chgData name="Irene Kihara" userId="79f775df21f1d625" providerId="Windows Live" clId="Web-{A9121D9B-525C-45BA-8AC0-54B96DEDD0D8}" dt="2024-07-19T19:39:10.977" v="43"/>
          <ac:spMkLst>
            <pc:docMk/>
            <pc:sldMk cId="625667235" sldId="257"/>
            <ac:spMk id="11" creationId="{5A0118C5-4F8D-4CF4-BADD-53FEACC6C42A}"/>
          </ac:spMkLst>
        </pc:spChg>
        <pc:spChg chg="add del">
          <ac:chgData name="Irene Kihara" userId="79f775df21f1d625" providerId="Windows Live" clId="Web-{A9121D9B-525C-45BA-8AC0-54B96DEDD0D8}" dt="2024-07-19T19:42:06.618" v="69"/>
          <ac:spMkLst>
            <pc:docMk/>
            <pc:sldMk cId="625667235" sldId="257"/>
            <ac:spMk id="15" creationId="{C87417AF-190E-4D6E-AFA6-7D3E84B0B430}"/>
          </ac:spMkLst>
        </pc:spChg>
        <pc:spChg chg="add del">
          <ac:chgData name="Irene Kihara" userId="79f775df21f1d625" providerId="Windows Live" clId="Web-{A9121D9B-525C-45BA-8AC0-54B96DEDD0D8}" dt="2024-07-19T19:39:10.977" v="43"/>
          <ac:spMkLst>
            <pc:docMk/>
            <pc:sldMk cId="625667235" sldId="257"/>
            <ac:spMk id="17" creationId="{877E3FF1-E4B8-49CB-9DD6-7D2067808FFB}"/>
          </ac:spMkLst>
        </pc:spChg>
        <pc:spChg chg="add del">
          <ac:chgData name="Irene Kihara" userId="79f775df21f1d625" providerId="Windows Live" clId="Web-{A9121D9B-525C-45BA-8AC0-54B96DEDD0D8}" dt="2024-07-19T19:39:10.977" v="43"/>
          <ac:spMkLst>
            <pc:docMk/>
            <pc:sldMk cId="625667235" sldId="257"/>
            <ac:spMk id="19" creationId="{30BDE8C6-094E-46E6-BD5E-75FAB4F7CAC7}"/>
          </ac:spMkLst>
        </pc:spChg>
        <pc:spChg chg="add del">
          <ac:chgData name="Irene Kihara" userId="79f775df21f1d625" providerId="Windows Live" clId="Web-{A9121D9B-525C-45BA-8AC0-54B96DEDD0D8}" dt="2024-07-19T19:42:06.618" v="69"/>
          <ac:spMkLst>
            <pc:docMk/>
            <pc:sldMk cId="625667235" sldId="257"/>
            <ac:spMk id="28" creationId="{A7AE9375-4664-4DB2-922D-2782A6E439AC}"/>
          </ac:spMkLst>
        </pc:spChg>
        <pc:spChg chg="add del">
          <ac:chgData name="Irene Kihara" userId="79f775df21f1d625" providerId="Windows Live" clId="Web-{A9121D9B-525C-45BA-8AC0-54B96DEDD0D8}" dt="2024-07-19T19:42:06.618" v="69"/>
          <ac:spMkLst>
            <pc:docMk/>
            <pc:sldMk cId="625667235" sldId="257"/>
            <ac:spMk id="30" creationId="{80B30ED8-273E-4C07-8568-2FE5CC5C483D}"/>
          </ac:spMkLst>
        </pc:spChg>
        <pc:grpChg chg="add del">
          <ac:chgData name="Irene Kihara" userId="79f775df21f1d625" providerId="Windows Live" clId="Web-{A9121D9B-525C-45BA-8AC0-54B96DEDD0D8}" dt="2024-07-19T19:39:10.977" v="43"/>
          <ac:grpSpMkLst>
            <pc:docMk/>
            <pc:sldMk cId="625667235" sldId="257"/>
            <ac:grpSpMk id="13" creationId="{5C880D58-0477-47F1-B3CB-4B301794116A}"/>
          </ac:grpSpMkLst>
        </pc:grpChg>
        <pc:grpChg chg="add del">
          <ac:chgData name="Irene Kihara" userId="79f775df21f1d625" providerId="Windows Live" clId="Web-{A9121D9B-525C-45BA-8AC0-54B96DEDD0D8}" dt="2024-07-19T19:39:10.977" v="43"/>
          <ac:grpSpMkLst>
            <pc:docMk/>
            <pc:sldMk cId="625667235" sldId="257"/>
            <ac:grpSpMk id="21" creationId="{582A903B-6B78-4F0A-B7C9-3D80499020B8}"/>
          </ac:grpSpMkLst>
        </pc:grpChg>
        <pc:picChg chg="del">
          <ac:chgData name="Irene Kihara" userId="79f775df21f1d625" providerId="Windows Live" clId="Web-{A9121D9B-525C-45BA-8AC0-54B96DEDD0D8}" dt="2024-07-19T14:22:29.492" v="22"/>
          <ac:picMkLst>
            <pc:docMk/>
            <pc:sldMk cId="625667235" sldId="257"/>
            <ac:picMk id="4" creationId="{314263E0-D4E9-5C44-78A6-8944CAF9AA07}"/>
          </ac:picMkLst>
        </pc:picChg>
        <pc:picChg chg="add del mod">
          <ac:chgData name="Irene Kihara" userId="79f775df21f1d625" providerId="Windows Live" clId="Web-{A9121D9B-525C-45BA-8AC0-54B96DEDD0D8}" dt="2024-07-19T19:36:46.993" v="40"/>
          <ac:picMkLst>
            <pc:docMk/>
            <pc:sldMk cId="625667235" sldId="257"/>
            <ac:picMk id="4" creationId="{A3C57E9F-C4E2-2CBD-20B8-63C7BD30EE3E}"/>
          </ac:picMkLst>
        </pc:picChg>
        <pc:picChg chg="add mod">
          <ac:chgData name="Irene Kihara" userId="79f775df21f1d625" providerId="Windows Live" clId="Web-{A9121D9B-525C-45BA-8AC0-54B96DEDD0D8}" dt="2024-07-19T23:39:02.169" v="149"/>
          <ac:picMkLst>
            <pc:docMk/>
            <pc:sldMk cId="625667235" sldId="257"/>
            <ac:picMk id="5" creationId="{E9676A1A-B482-D78E-391E-009B1B0BCC35}"/>
          </ac:picMkLst>
        </pc:picChg>
        <pc:picChg chg="add del mod ord">
          <ac:chgData name="Irene Kihara" userId="79f775df21f1d625" providerId="Windows Live" clId="Web-{A9121D9B-525C-45BA-8AC0-54B96DEDD0D8}" dt="2024-07-19T19:44:21.665" v="102" actId="1076"/>
          <ac:picMkLst>
            <pc:docMk/>
            <pc:sldMk cId="625667235" sldId="257"/>
            <ac:picMk id="6" creationId="{19A97BE4-E252-E5AD-9D03-2F007EA95961}"/>
          </ac:picMkLst>
        </pc:picChg>
        <pc:picChg chg="add del mod">
          <ac:chgData name="Irene Kihara" userId="79f775df21f1d625" providerId="Windows Live" clId="Web-{A9121D9B-525C-45BA-8AC0-54B96DEDD0D8}" dt="2024-07-19T19:42:04.649" v="68"/>
          <ac:picMkLst>
            <pc:docMk/>
            <pc:sldMk cId="625667235" sldId="257"/>
            <ac:picMk id="7" creationId="{A0FEAA48-602B-E272-D15D-7EC4D67DC217}"/>
          </ac:picMkLst>
        </pc:picChg>
        <pc:picChg chg="add del mod">
          <ac:chgData name="Irene Kihara" userId="79f775df21f1d625" providerId="Windows Live" clId="Web-{A9121D9B-525C-45BA-8AC0-54B96DEDD0D8}" dt="2024-07-19T19:42:01.493" v="66"/>
          <ac:picMkLst>
            <pc:docMk/>
            <pc:sldMk cId="625667235" sldId="257"/>
            <ac:picMk id="8" creationId="{47685966-D61D-D672-3794-E5CA24A1C3CE}"/>
          </ac:picMkLst>
        </pc:picChg>
        <pc:cxnChg chg="add del">
          <ac:chgData name="Irene Kihara" userId="79f775df21f1d625" providerId="Windows Live" clId="Web-{A9121D9B-525C-45BA-8AC0-54B96DEDD0D8}" dt="2024-07-19T19:42:06.618" v="69"/>
          <ac:cxnSpMkLst>
            <pc:docMk/>
            <pc:sldMk cId="625667235" sldId="257"/>
            <ac:cxnSpMk id="29" creationId="{EE504C98-6397-41C1-A8D8-2D9C4ED307E0}"/>
          </ac:cxnSpMkLst>
        </pc:cxnChg>
      </pc:sldChg>
      <pc:sldChg chg="modSp delAnim">
        <pc:chgData name="Irene Kihara" userId="79f775df21f1d625" providerId="Windows Live" clId="Web-{A9121D9B-525C-45BA-8AC0-54B96DEDD0D8}" dt="2024-07-19T23:35:16.148" v="137"/>
        <pc:sldMkLst>
          <pc:docMk/>
          <pc:sldMk cId="1784664753" sldId="259"/>
        </pc:sldMkLst>
        <pc:spChg chg="mod">
          <ac:chgData name="Irene Kihara" userId="79f775df21f1d625" providerId="Windows Live" clId="Web-{A9121D9B-525C-45BA-8AC0-54B96DEDD0D8}" dt="2024-07-19T19:46:16.305" v="126" actId="20577"/>
          <ac:spMkLst>
            <pc:docMk/>
            <pc:sldMk cId="1784664753" sldId="259"/>
            <ac:spMk id="2" creationId="{C916E553-5A98-52A5-99AB-97E0F37DD583}"/>
          </ac:spMkLst>
        </pc:spChg>
        <pc:spChg chg="mod">
          <ac:chgData name="Irene Kihara" userId="79f775df21f1d625" providerId="Windows Live" clId="Web-{A9121D9B-525C-45BA-8AC0-54B96DEDD0D8}" dt="2024-07-19T19:46:07.399" v="125" actId="20577"/>
          <ac:spMkLst>
            <pc:docMk/>
            <pc:sldMk cId="1784664753" sldId="259"/>
            <ac:spMk id="5" creationId="{355514CF-0368-590F-F928-8748B9353217}"/>
          </ac:spMkLst>
        </pc:spChg>
        <pc:picChg chg="mod">
          <ac:chgData name="Irene Kihara" userId="79f775df21f1d625" providerId="Windows Live" clId="Web-{A9121D9B-525C-45BA-8AC0-54B96DEDD0D8}" dt="2024-07-19T19:46:00.571" v="124" actId="14100"/>
          <ac:picMkLst>
            <pc:docMk/>
            <pc:sldMk cId="1784664753" sldId="259"/>
            <ac:picMk id="8" creationId="{72735778-9E43-5854-355C-A9D2D6CB9CFC}"/>
          </ac:picMkLst>
        </pc:picChg>
        <pc:picChg chg="mod">
          <ac:chgData name="Irene Kihara" userId="79f775df21f1d625" providerId="Windows Live" clId="Web-{A9121D9B-525C-45BA-8AC0-54B96DEDD0D8}" dt="2024-07-19T19:45:53.180" v="122" actId="14100"/>
          <ac:picMkLst>
            <pc:docMk/>
            <pc:sldMk cId="1784664753" sldId="259"/>
            <ac:picMk id="9" creationId="{B364F310-3BC9-06F2-1E7A-0C59482957D1}"/>
          </ac:picMkLst>
        </pc:picChg>
        <pc:picChg chg="mod">
          <ac:chgData name="Irene Kihara" userId="79f775df21f1d625" providerId="Windows Live" clId="Web-{A9121D9B-525C-45BA-8AC0-54B96DEDD0D8}" dt="2024-07-19T19:45:12.446" v="109" actId="1076"/>
          <ac:picMkLst>
            <pc:docMk/>
            <pc:sldMk cId="1784664753" sldId="259"/>
            <ac:picMk id="11" creationId="{DA185B73-4E7C-C562-EBC0-92AB2296C800}"/>
          </ac:picMkLst>
        </pc:picChg>
      </pc:sldChg>
      <pc:sldChg chg="delAnim">
        <pc:chgData name="Irene Kihara" userId="79f775df21f1d625" providerId="Windows Live" clId="Web-{A9121D9B-525C-45BA-8AC0-54B96DEDD0D8}" dt="2024-07-19T23:35:43.982" v="142"/>
        <pc:sldMkLst>
          <pc:docMk/>
          <pc:sldMk cId="1552658744" sldId="261"/>
        </pc:sldMkLst>
      </pc:sldChg>
      <pc:sldChg chg="addSp delSp modSp delAnim">
        <pc:chgData name="Irene Kihara" userId="79f775df21f1d625" providerId="Windows Live" clId="Web-{A9121D9B-525C-45BA-8AC0-54B96DEDD0D8}" dt="2024-07-19T23:35:48.013" v="143"/>
        <pc:sldMkLst>
          <pc:docMk/>
          <pc:sldMk cId="2527177418" sldId="262"/>
        </pc:sldMkLst>
        <pc:spChg chg="mod ord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2" creationId="{669A1937-8CA7-70C4-11CC-BE784FE85D41}"/>
          </ac:spMkLst>
        </pc:spChg>
        <pc:spChg chg="add del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22" creationId="{5A59F003-E00A-43F9-91DC-CC54E3B87466}"/>
          </ac:spMkLst>
        </pc:spChg>
        <pc:spChg chg="add del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23" creationId="{D74A4382-E3AD-430A-9A1F-DFA3E0E77A7D}"/>
          </ac:spMkLst>
        </pc:spChg>
        <pc:spChg chg="add del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24" creationId="{79F40191-0F44-4FD1-82CC-ACB507C14BE6}"/>
          </ac:spMkLst>
        </pc:spChg>
        <pc:spChg chg="add del">
          <ac:chgData name="Irene Kihara" userId="79f775df21f1d625" providerId="Windows Live" clId="Web-{A9121D9B-525C-45BA-8AC0-54B96DEDD0D8}" dt="2024-07-19T14:29:15.782" v="35"/>
          <ac:spMkLst>
            <pc:docMk/>
            <pc:sldMk cId="2527177418" sldId="262"/>
            <ac:spMk id="29" creationId="{657F69E0-C4B0-4BEC-A689-4F8D877F05D4}"/>
          </ac:spMkLst>
        </pc:spChg>
        <pc:spChg chg="add del">
          <ac:chgData name="Irene Kihara" userId="79f775df21f1d625" providerId="Windows Live" clId="Web-{A9121D9B-525C-45BA-8AC0-54B96DEDD0D8}" dt="2024-07-19T14:29:15.782" v="35"/>
          <ac:spMkLst>
            <pc:docMk/>
            <pc:sldMk cId="2527177418" sldId="262"/>
            <ac:spMk id="31" creationId="{9F6380B4-6A1C-481E-8408-B4E6C75B9B81}"/>
          </ac:spMkLst>
        </pc:spChg>
        <pc:spChg chg="add mod">
          <ac:chgData name="Irene Kihara" userId="79f775df21f1d625" providerId="Windows Live" clId="Web-{A9121D9B-525C-45BA-8AC0-54B96DEDD0D8}" dt="2024-07-19T14:29:25.298" v="37"/>
          <ac:spMkLst>
            <pc:docMk/>
            <pc:sldMk cId="2527177418" sldId="262"/>
            <ac:spMk id="33" creationId="{AF2F604E-43BE-4DC3-B983-E071523364F8}"/>
          </ac:spMkLst>
        </pc:spChg>
        <pc:spChg chg="add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34" creationId="{0671A8AE-40A1-4631-A6B8-581AFF065482}"/>
          </ac:spMkLst>
        </pc:spChg>
        <pc:spChg chg="add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35" creationId="{08C9B587-E65E-4B52-B37C-ABEBB6E87928}"/>
          </ac:spMkLst>
        </pc:spChg>
        <pc:spChg chg="add">
          <ac:chgData name="Irene Kihara" userId="79f775df21f1d625" providerId="Windows Live" clId="Web-{A9121D9B-525C-45BA-8AC0-54B96DEDD0D8}" dt="2024-07-19T14:29:15.798" v="36"/>
          <ac:spMkLst>
            <pc:docMk/>
            <pc:sldMk cId="2527177418" sldId="262"/>
            <ac:spMk id="36" creationId="{AB58EF07-17C2-48CF-ABB0-EEF1F17CB8F0}"/>
          </ac:spMkLst>
        </pc:spChg>
        <pc:picChg chg="add mod">
          <ac:chgData name="Irene Kihara" userId="79f775df21f1d625" providerId="Windows Live" clId="Web-{A9121D9B-525C-45BA-8AC0-54B96DEDD0D8}" dt="2024-07-19T14:29:15.798" v="36"/>
          <ac:picMkLst>
            <pc:docMk/>
            <pc:sldMk cId="2527177418" sldId="262"/>
            <ac:picMk id="3" creationId="{FBB4CD99-2B1E-2278-3041-54314CC09388}"/>
          </ac:picMkLst>
        </pc:picChg>
        <pc:picChg chg="del">
          <ac:chgData name="Irene Kihara" userId="79f775df21f1d625" providerId="Windows Live" clId="Web-{A9121D9B-525C-45BA-8AC0-54B96DEDD0D8}" dt="2024-07-19T14:29:02.173" v="33"/>
          <ac:picMkLst>
            <pc:docMk/>
            <pc:sldMk cId="2527177418" sldId="262"/>
            <ac:picMk id="4" creationId="{B1BC7CCC-6B36-1E94-0454-C01848D3D41D}"/>
          </ac:picMkLst>
        </pc:picChg>
      </pc:sldChg>
    </pc:docChg>
  </pc:docChgLst>
  <pc:docChgLst>
    <pc:chgData clId="Web-{8D96BCCB-A27D-4779-A0C4-598E2035BDDE}"/>
    <pc:docChg chg="delSld">
      <pc:chgData name="" userId="" providerId="" clId="Web-{8D96BCCB-A27D-4779-A0C4-598E2035BDDE}" dt="2024-07-14T14:34:46.816" v="0"/>
      <pc:docMkLst>
        <pc:docMk/>
      </pc:docMkLst>
      <pc:sldChg chg="del">
        <pc:chgData name="" userId="" providerId="" clId="Web-{8D96BCCB-A27D-4779-A0C4-598E2035BDDE}" dt="2024-07-14T14:34:46.816" v="0"/>
        <pc:sldMkLst>
          <pc:docMk/>
          <pc:sldMk cId="625667235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D25A44-B9D0-C1A3-F7AC-DB0B17D8F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37"/>
            <a:ext cx="12177619" cy="6847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84171-8E0C-3FB8-D48F-B402C07697F0}"/>
              </a:ext>
            </a:extLst>
          </p:cNvPr>
          <p:cNvSpPr txBox="1"/>
          <p:nvPr/>
        </p:nvSpPr>
        <p:spPr>
          <a:xfrm>
            <a:off x="1992702" y="4336212"/>
            <a:ext cx="107801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Alabama Data Scholars Internship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30CEF-B293-8826-43B6-A60B837C0A0F}"/>
              </a:ext>
            </a:extLst>
          </p:cNvPr>
          <p:cNvSpPr txBox="1"/>
          <p:nvPr/>
        </p:nvSpPr>
        <p:spPr>
          <a:xfrm>
            <a:off x="1388853" y="2467154"/>
            <a:ext cx="1109644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i="1" dirty="0">
                <a:solidFill>
                  <a:srgbClr val="FFFFFF"/>
                </a:solidFill>
                <a:latin typeface="Aptos Display"/>
              </a:rPr>
              <a:t>Exploring Data: Interning at </a:t>
            </a:r>
            <a:r>
              <a:rPr lang="en-US" sz="6000" b="1" i="1" err="1">
                <a:solidFill>
                  <a:srgbClr val="FFFFFF"/>
                </a:solidFill>
                <a:latin typeface="Aptos Display"/>
              </a:rPr>
              <a:t>QuantHub</a:t>
            </a:r>
            <a:r>
              <a:rPr lang="en-US" sz="6000" b="1" i="1" dirty="0">
                <a:latin typeface="Aptos Display"/>
              </a:rPr>
              <a:t>​</a:t>
            </a:r>
            <a:endParaRPr lang="en-US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4ED49-04A7-3B06-2EA9-B76570A06526}"/>
              </a:ext>
            </a:extLst>
          </p:cNvPr>
          <p:cNvSpPr txBox="1"/>
          <p:nvPr/>
        </p:nvSpPr>
        <p:spPr>
          <a:xfrm>
            <a:off x="8289985" y="485379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Irene Kihara</a:t>
            </a:r>
            <a:r>
              <a:rPr lang="en-US" sz="3200" dirty="0">
                <a:solidFill>
                  <a:schemeClr val="bg1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8AE1-D093-BB8E-AFA8-FCB1BBC2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About 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7A558-2859-5CE8-5668-26B396C35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" y="1552455"/>
            <a:ext cx="7755148" cy="5300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I'm a high school graduate from </a:t>
            </a:r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Spain Park High School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in Hoover, Alabama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I love playing flag football, building and repairing computers, and watching my favorite TV shows like S.W.A.T.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Plan to attend The University of Alabama in Huntsville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Major: Cybersecurity Engineering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Data Scholar Intern at </a:t>
            </a:r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Blackbelt Technologies | BBT Connects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in Birmingham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q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Mentored by Isis Ramirez</a:t>
            </a:r>
          </a:p>
        </p:txBody>
      </p:sp>
      <p:pic>
        <p:nvPicPr>
          <p:cNvPr id="6" name="Picture 5" descr="A group of women standing in front of a sign&#10;&#10;Description automatically generated">
            <a:extLst>
              <a:ext uri="{FF2B5EF4-FFF2-40B4-BE49-F238E27FC236}">
                <a16:creationId xmlns:a16="http://schemas.microsoft.com/office/drawing/2014/main" id="{19A97BE4-E252-E5AD-9D03-2F007EA9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057" y="3671980"/>
            <a:ext cx="3529282" cy="280646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logo of a circular design&#10;&#10;Description automatically generated">
            <a:extLst>
              <a:ext uri="{FF2B5EF4-FFF2-40B4-BE49-F238E27FC236}">
                <a16:creationId xmlns:a16="http://schemas.microsoft.com/office/drawing/2014/main" id="{E9676A1A-B482-D78E-391E-009B1B0B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667" y="318933"/>
            <a:ext cx="2833237" cy="2804482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56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E553-5A98-52A5-99AB-97E0F37D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Project Overview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5514CF-0368-590F-F928-8748B9353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033592"/>
            <a:ext cx="6669199" cy="4813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2300" b="1" dirty="0">
                <a:solidFill>
                  <a:schemeClr val="bg1"/>
                </a:solidFill>
              </a:rPr>
              <a:t>Assisted in designing an Quality Assurance Platform diagram for the Alabama Department of Education to visually assess district and school efficiency in preparing 3rd-grade students for higher reading levels.</a:t>
            </a: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2300" b="1" dirty="0">
                <a:solidFill>
                  <a:schemeClr val="bg1"/>
                </a:solidFill>
              </a:rPr>
              <a:t>Designed a visual layout of the server room with IP addresses and related information for easy identification and differentiation between servers.</a:t>
            </a: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2300" b="1" dirty="0">
                <a:solidFill>
                  <a:schemeClr val="bg1"/>
                </a:solidFill>
              </a:rPr>
              <a:t>Assisted off-campus at a client's building to resolve camera issues caused by excessive power demand on the MVR system. Implemented Power over Ethernet to fix the problem.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person sitting in a chair next to a computer&#10;&#10;Description automatically generated">
            <a:extLst>
              <a:ext uri="{FF2B5EF4-FFF2-40B4-BE49-F238E27FC236}">
                <a16:creationId xmlns:a16="http://schemas.microsoft.com/office/drawing/2014/main" id="{DA185B73-4E7C-C562-EBC0-92AB2296C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6671096" y="1"/>
            <a:ext cx="2702944" cy="2983302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364F310-3BC9-06F2-1E7A-0C594829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25"/>
          <a:stretch/>
        </p:blipFill>
        <p:spPr>
          <a:xfrm rot="5400000">
            <a:off x="9255425" y="104236"/>
            <a:ext cx="3026435" cy="2731699"/>
          </a:xfrm>
          <a:prstGeom prst="rect">
            <a:avLst/>
          </a:prstGeom>
        </p:spPr>
      </p:pic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72735778-9E43-5854-355C-A9D2D6CB9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72" b="17128"/>
          <a:stretch/>
        </p:blipFill>
        <p:spPr>
          <a:xfrm rot="10800000">
            <a:off x="6699856" y="2997683"/>
            <a:ext cx="5477767" cy="38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70A4D-AD1B-40B6-5060-326F27A3D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>
                <a:ea typeface="+mj-lt"/>
                <a:cs typeface="+mj-lt"/>
              </a:rPr>
              <a:t>Lessons Learned</a:t>
            </a:r>
          </a:p>
        </p:txBody>
      </p:sp>
      <p:sp>
        <p:nvSpPr>
          <p:cNvPr id="6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7F1DD83-B9A9-4235-9CAB-387C5E1EC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20B0604020202020204" pitchFamily="34" charset="0"/>
              <a:buChar char="q"/>
            </a:pPr>
            <a:r>
              <a:rPr lang="en-US" sz="1800">
                <a:ea typeface="+mn-lt"/>
                <a:cs typeface="+mn-lt"/>
              </a:rPr>
              <a:t>I really enjoyed hearing from professors about their programs and participating in workshops. The hands-on experience with </a:t>
            </a:r>
            <a:r>
              <a:rPr lang="en-US" sz="1800" b="1">
                <a:ea typeface="+mn-lt"/>
                <a:cs typeface="+mn-lt"/>
              </a:rPr>
              <a:t>Power BI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b="1">
                <a:ea typeface="+mn-lt"/>
                <a:cs typeface="+mn-lt"/>
              </a:rPr>
              <a:t>SQL</a:t>
            </a:r>
            <a:r>
              <a:rPr lang="en-US" sz="1800">
                <a:ea typeface="+mn-lt"/>
                <a:cs typeface="+mn-lt"/>
              </a:rPr>
              <a:t>, and creating a custom</a:t>
            </a:r>
            <a:r>
              <a:rPr lang="en-US" sz="1800" b="1">
                <a:ea typeface="+mn-lt"/>
                <a:cs typeface="+mn-lt"/>
              </a:rPr>
              <a:t> ChatGPT</a:t>
            </a:r>
            <a:r>
              <a:rPr lang="en-US" sz="1800">
                <a:ea typeface="+mn-lt"/>
                <a:cs typeface="+mn-lt"/>
              </a:rPr>
              <a:t> was especially valuable.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sz="1800">
                <a:ea typeface="+mn-lt"/>
                <a:cs typeface="+mn-lt"/>
              </a:rPr>
              <a:t>Being in the program has shown me that there's always something new to learn in the technology field, and the opportunities for continuous learning are endless.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sz="1800">
                <a:ea typeface="+mn-lt"/>
                <a:cs typeface="+mn-lt"/>
              </a:rPr>
              <a:t>Skills I've learned include data literacy and understanding the importance of data for organizations and government institutions to make informed decisions.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 sz="1800">
                <a:ea typeface="+mn-lt"/>
                <a:cs typeface="+mn-lt"/>
              </a:rPr>
              <a:t>Something that surprised me is the high demand for data scientists. This showed me the crucial role data plays in helping organizations become profitable and improve their operations.</a:t>
            </a:r>
          </a:p>
        </p:txBody>
      </p:sp>
      <p:pic>
        <p:nvPicPr>
          <p:cNvPr id="32" name="Picture 31" descr="A logo of a blue cylinder&#10;&#10;Description automatically generated">
            <a:extLst>
              <a:ext uri="{FF2B5EF4-FFF2-40B4-BE49-F238E27FC236}">
                <a16:creationId xmlns:a16="http://schemas.microsoft.com/office/drawing/2014/main" id="{BC9C439A-A8F7-60CB-F234-E8AA183E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884656"/>
            <a:ext cx="4014216" cy="2319023"/>
          </a:xfrm>
          <a:prstGeom prst="rect">
            <a:avLst/>
          </a:prstGeom>
        </p:spPr>
      </p:pic>
      <p:pic>
        <p:nvPicPr>
          <p:cNvPr id="33" name="Picture 32" descr="A tablet with graphs and charts&#10;&#10;Description automatically generated">
            <a:extLst>
              <a:ext uri="{FF2B5EF4-FFF2-40B4-BE49-F238E27FC236}">
                <a16:creationId xmlns:a16="http://schemas.microsoft.com/office/drawing/2014/main" id="{BD2AEC75-8F6C-31D0-B4AC-756D542B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4272718"/>
            <a:ext cx="3995928" cy="17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366x768px | free download | HD wallpaper: honeycomb, hexagon, dot ...">
            <a:extLst>
              <a:ext uri="{FF2B5EF4-FFF2-40B4-BE49-F238E27FC236}">
                <a16:creationId xmlns:a16="http://schemas.microsoft.com/office/drawing/2014/main" id="{FBB4CD99-2B1E-2278-3041-54314CC0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A1937-8CA7-70C4-11CC-BE784FE8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77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About Me</vt:lpstr>
      <vt:lpstr>Project Overview</vt:lpstr>
      <vt:lpstr>Lessons Learned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570</cp:revision>
  <dcterms:created xsi:type="dcterms:W3CDTF">2024-07-08T23:26:05Z</dcterms:created>
  <dcterms:modified xsi:type="dcterms:W3CDTF">2024-07-19T23:39:06Z</dcterms:modified>
</cp:coreProperties>
</file>