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28B05-7445-4F62-ADD8-4164D677C367}" v="18" dt="2024-07-24T20:53:27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M" userId="16a64c28ca3d5bfe" providerId="LiveId" clId="{1D628B05-7445-4F62-ADD8-4164D677C367}"/>
    <pc:docChg chg="custSel modSld">
      <pc:chgData name="Juan M" userId="16a64c28ca3d5bfe" providerId="LiveId" clId="{1D628B05-7445-4F62-ADD8-4164D677C367}" dt="2024-07-24T20:53:27.570" v="141"/>
      <pc:docMkLst>
        <pc:docMk/>
      </pc:docMkLst>
      <pc:sldChg chg="modTransition">
        <pc:chgData name="Juan M" userId="16a64c28ca3d5bfe" providerId="LiveId" clId="{1D628B05-7445-4F62-ADD8-4164D677C367}" dt="2024-07-24T20:53:03.130" v="137"/>
        <pc:sldMkLst>
          <pc:docMk/>
          <pc:sldMk cId="3750020016" sldId="256"/>
        </pc:sldMkLst>
      </pc:sldChg>
      <pc:sldChg chg="modSp mod modTransition">
        <pc:chgData name="Juan M" userId="16a64c28ca3d5bfe" providerId="LiveId" clId="{1D628B05-7445-4F62-ADD8-4164D677C367}" dt="2024-07-24T20:53:09.693" v="138"/>
        <pc:sldMkLst>
          <pc:docMk/>
          <pc:sldMk cId="2219752244" sldId="257"/>
        </pc:sldMkLst>
        <pc:spChg chg="mod">
          <ac:chgData name="Juan M" userId="16a64c28ca3d5bfe" providerId="LiveId" clId="{1D628B05-7445-4F62-ADD8-4164D677C367}" dt="2024-07-24T20:51:27.718" v="123" actId="20577"/>
          <ac:spMkLst>
            <pc:docMk/>
            <pc:sldMk cId="2219752244" sldId="257"/>
            <ac:spMk id="3" creationId="{6BDCCD96-4771-B858-CBF4-A62FA6EC1ADB}"/>
          </ac:spMkLst>
        </pc:spChg>
      </pc:sldChg>
      <pc:sldChg chg="modTransition">
        <pc:chgData name="Juan M" userId="16a64c28ca3d5bfe" providerId="LiveId" clId="{1D628B05-7445-4F62-ADD8-4164D677C367}" dt="2024-07-24T20:53:17.610" v="139"/>
        <pc:sldMkLst>
          <pc:docMk/>
          <pc:sldMk cId="4180891928" sldId="258"/>
        </pc:sldMkLst>
      </pc:sldChg>
      <pc:sldChg chg="modTransition">
        <pc:chgData name="Juan M" userId="16a64c28ca3d5bfe" providerId="LiveId" clId="{1D628B05-7445-4F62-ADD8-4164D677C367}" dt="2024-07-24T20:53:22.975" v="140"/>
        <pc:sldMkLst>
          <pc:docMk/>
          <pc:sldMk cId="4039240159" sldId="259"/>
        </pc:sldMkLst>
      </pc:sldChg>
      <pc:sldChg chg="modTransition">
        <pc:chgData name="Juan M" userId="16a64c28ca3d5bfe" providerId="LiveId" clId="{1D628B05-7445-4F62-ADD8-4164D677C367}" dt="2024-07-24T20:53:27.570" v="141"/>
        <pc:sldMkLst>
          <pc:docMk/>
          <pc:sldMk cId="50835971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0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5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0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7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9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5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9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5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5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ircular pattern with dots and lines&#10;&#10;Description automatically generated">
            <a:extLst>
              <a:ext uri="{FF2B5EF4-FFF2-40B4-BE49-F238E27FC236}">
                <a16:creationId xmlns:a16="http://schemas.microsoft.com/office/drawing/2014/main" id="{2A8DD0F8-D816-1BD5-0879-C78A80F1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33468" r="33467" b="-1"/>
          <a:stretch/>
        </p:blipFill>
        <p:spPr>
          <a:xfrm>
            <a:off x="6" y="10"/>
            <a:ext cx="3778591" cy="6856614"/>
          </a:xfrm>
          <a:prstGeom prst="rect">
            <a:avLst/>
          </a:prstGeom>
        </p:spPr>
      </p:pic>
      <p:pic>
        <p:nvPicPr>
          <p:cNvPr id="6" name="Picture 5" descr="A yellow and black logo&#10;&#10;Description automatically generated">
            <a:extLst>
              <a:ext uri="{FF2B5EF4-FFF2-40B4-BE49-F238E27FC236}">
                <a16:creationId xmlns:a16="http://schemas.microsoft.com/office/drawing/2014/main" id="{13707742-7975-CF48-26A4-0400C2F7D3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r="-1" b="8870"/>
          <a:stretch/>
        </p:blipFill>
        <p:spPr>
          <a:xfrm>
            <a:off x="3777149" y="10"/>
            <a:ext cx="8401522" cy="6856614"/>
          </a:xfrm>
          <a:prstGeom prst="rect">
            <a:avLst/>
          </a:prstGeom>
        </p:spPr>
      </p:pic>
      <p:grpSp>
        <p:nvGrpSpPr>
          <p:cNvPr id="59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5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9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6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09F0D4-0E69-F231-85F1-7EB3CF326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My Internship at Altec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B565F-9C84-EDD0-2E80-503563A60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0207" cy="1279124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By Juan Mendoza-Marquez</a:t>
            </a:r>
          </a:p>
        </p:txBody>
      </p:sp>
      <p:grpSp>
        <p:nvGrpSpPr>
          <p:cNvPr id="118" name="Cross">
            <a:extLst>
              <a:ext uri="{FF2B5EF4-FFF2-40B4-BE49-F238E27FC236}">
                <a16:creationId xmlns:a16="http://schemas.microsoft.com/office/drawing/2014/main" id="{7EA2E9ED-9579-480C-8036-C3FE41274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28991" y="4031354"/>
            <a:ext cx="118872" cy="118872"/>
            <a:chOff x="1175347" y="3733800"/>
            <a:chExt cx="118872" cy="11887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6359521-A2E0-4F20-B7DA-9DA02BE49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D51D877-AAD8-42E5-8DD7-4BFECAE4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02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DA3C-4BDC-D08E-EF96-4EF55846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CD96-4771-B858-CBF4-A62FA6EC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825625"/>
            <a:ext cx="11523216" cy="4351338"/>
          </a:xfrm>
        </p:spPr>
        <p:txBody>
          <a:bodyPr/>
          <a:lstStyle/>
          <a:p>
            <a:r>
              <a:rPr lang="en-US" dirty="0"/>
              <a:t>Graduate from Midfield High School</a:t>
            </a:r>
          </a:p>
          <a:p>
            <a:r>
              <a:rPr lang="en-US" dirty="0"/>
              <a:t>Hobbies: Read philosophy books and playing video games</a:t>
            </a:r>
          </a:p>
          <a:p>
            <a:r>
              <a:rPr lang="en-US" dirty="0"/>
              <a:t>I will attend at Lawson State Community College </a:t>
            </a:r>
          </a:p>
          <a:p>
            <a:pPr lvl="1"/>
            <a:r>
              <a:rPr lang="en-US" dirty="0"/>
              <a:t>Major: Computer Science</a:t>
            </a:r>
          </a:p>
          <a:p>
            <a:r>
              <a:rPr lang="en-US" dirty="0"/>
              <a:t>I am planning to transfer to University of Alabama at Birmingham (UAB) </a:t>
            </a:r>
          </a:p>
        </p:txBody>
      </p:sp>
    </p:spTree>
    <p:extLst>
      <p:ext uri="{BB962C8B-B14F-4D97-AF65-F5344CB8AC3E}">
        <p14:creationId xmlns:p14="http://schemas.microsoft.com/office/powerpoint/2010/main" val="221975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4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74CC7A-950E-C1DE-FD5B-EEC9A91D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r>
              <a:rPr lang="en-US" dirty="0"/>
              <a:t>Project: Email  security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75E94E0-D9EF-09CE-F8F8-769A0680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>
            <a:normAutofit/>
          </a:bodyPr>
          <a:lstStyle/>
          <a:p>
            <a:r>
              <a:rPr lang="en-US" sz="1800" dirty="0"/>
              <a:t> I was task to identify malicious or spam email from email list</a:t>
            </a:r>
          </a:p>
          <a:p>
            <a:r>
              <a:rPr lang="en-US" sz="1800" dirty="0"/>
              <a:t>Then I sent a respond regarding the email to the associate who submitted for review </a:t>
            </a:r>
          </a:p>
          <a:p>
            <a:r>
              <a:rPr lang="en-US" sz="1800" dirty="0"/>
              <a:t>I remove the email from associate's inbox then I sent the email to quarantine folder</a:t>
            </a:r>
          </a:p>
          <a:p>
            <a:endParaRPr lang="en-US" sz="1800" dirty="0"/>
          </a:p>
        </p:txBody>
      </p:sp>
      <p:pic>
        <p:nvPicPr>
          <p:cNvPr id="4" name="Picture 3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B0756D1B-67D6-DADD-9660-8B069602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" r="-1" b="12814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134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35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89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74F1-17C6-93C4-EF26-CC21CA43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1AC2-0559-CD89-48CD-8320C0B5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Information Systems Security Professional (CISSP) by ISC2 is industry standard for Cybersecurity </a:t>
            </a:r>
          </a:p>
          <a:p>
            <a:r>
              <a:rPr lang="en-US" dirty="0"/>
              <a:t>Cybersecurity have lot of career path like Cloud security, Operational Technology (OT), Network Security.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4015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19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D6B31B-AAB7-40C7-01DC-368108C6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n-US" dirty="0"/>
              <a:t>SPECIAL THANK TO ALTEC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DA08-E307-E1E8-84EF-4EFE091A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>
            <a:normAutofit/>
          </a:bodyPr>
          <a:lstStyle/>
          <a:p>
            <a:r>
              <a:rPr lang="en-US" sz="1800" dirty="0"/>
              <a:t>Kiki Latimer</a:t>
            </a:r>
          </a:p>
          <a:p>
            <a:r>
              <a:rPr lang="en-US" sz="1800" dirty="0"/>
              <a:t>Jared Chandler</a:t>
            </a:r>
          </a:p>
          <a:p>
            <a:r>
              <a:rPr lang="en-US" sz="1800" dirty="0"/>
              <a:t>Nick Thomas</a:t>
            </a:r>
          </a:p>
          <a:p>
            <a:r>
              <a:rPr lang="en-US" sz="1800" dirty="0"/>
              <a:t>Jabari Armstrong</a:t>
            </a:r>
          </a:p>
          <a:p>
            <a:r>
              <a:rPr lang="en-US" sz="1800" dirty="0"/>
              <a:t>Timothy English</a:t>
            </a:r>
          </a:p>
          <a:p>
            <a:r>
              <a:rPr lang="en-US" sz="1800" dirty="0"/>
              <a:t>Carlos Esparza</a:t>
            </a:r>
          </a:p>
          <a:p>
            <a:r>
              <a:rPr lang="en-US" sz="1800" dirty="0"/>
              <a:t>Mike Charles</a:t>
            </a:r>
          </a:p>
          <a:p>
            <a:r>
              <a:rPr lang="en-US" sz="1800" dirty="0"/>
              <a:t>JoAnna Cleage</a:t>
            </a:r>
          </a:p>
        </p:txBody>
      </p:sp>
      <p:pic>
        <p:nvPicPr>
          <p:cNvPr id="6" name="Picture 5" descr="A group of people standing behind a white trash can&#10;&#10;Description automatically generated">
            <a:extLst>
              <a:ext uri="{FF2B5EF4-FFF2-40B4-BE49-F238E27FC236}">
                <a16:creationId xmlns:a16="http://schemas.microsoft.com/office/drawing/2014/main" id="{47DA2DC2-AC36-8E55-7D29-7FC3AA8E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29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31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8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AvenirNext LT Pro Medium</vt:lpstr>
      <vt:lpstr>Sagona Book</vt:lpstr>
      <vt:lpstr>ExploreVTI</vt:lpstr>
      <vt:lpstr>My Internship at Altec</vt:lpstr>
      <vt:lpstr>About Me </vt:lpstr>
      <vt:lpstr>Project: Email  security</vt:lpstr>
      <vt:lpstr>Lessons Learned</vt:lpstr>
      <vt:lpstr>SPECIAL THANK TO ALTEC TEAM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M</dc:creator>
  <cp:lastModifiedBy>Juan M</cp:lastModifiedBy>
  <cp:revision>3</cp:revision>
  <dcterms:created xsi:type="dcterms:W3CDTF">2024-07-19T20:26:58Z</dcterms:created>
  <dcterms:modified xsi:type="dcterms:W3CDTF">2024-07-24T20:53:30Z</dcterms:modified>
</cp:coreProperties>
</file>